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cómo se va a desarrollar la presentación. A la vez que se explica mostrar las características del proyecto (Dinámico).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objetivos de una manera resumida, no extenderse demasiado para desarrollarlos más adelante.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mi motivación personal de una manera que pueda entenderse fácilmente. Explicar uso diario. No muy largo.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resumir el peso y uso de las tecnologías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funcionamiento básico. Dificultades de desarrollo por </a:t>
            </a:r>
            <a:r>
              <a:rPr lang="es"/>
              <a:t>API. Ir enseñando el proyecto para mostrar el funcionamiento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variaciones de diseño, problemas, … (Si no has ido enseñando el proyecto hazlo aquí para mostrar la funcionalidad y el diseño. Después de enseñarlo pasar a las futuras mejoras)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7b1e851d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7b1e851d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cómo serían cada una de ellas, desarrollarlas e invitar a que la gente se anime a sugerir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Preguntas, </a:t>
            </a:r>
            <a:r>
              <a:rPr lang="es"/>
              <a:t>...</a:t>
            </a:r>
            <a:r>
              <a:rPr lang="es"/>
              <a:t>. outro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Google Shape;15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7" name="Google Shape;157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039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ctrTitle"/>
          </p:nvPr>
        </p:nvSpPr>
        <p:spPr>
          <a:xfrm>
            <a:off x="3494500" y="1388950"/>
            <a:ext cx="5242500" cy="19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MySpot</a:t>
            </a:r>
            <a:r>
              <a:rPr lang="es"/>
              <a:t>: cambia cómo descubres nueva música</a:t>
            </a:r>
            <a:endParaRPr/>
          </a:p>
        </p:txBody>
      </p:sp>
      <p:sp>
        <p:nvSpPr>
          <p:cNvPr id="195" name="Google Shape;195;p17"/>
          <p:cNvSpPr txBox="1"/>
          <p:nvPr>
            <p:ph idx="1" type="subTitle"/>
          </p:nvPr>
        </p:nvSpPr>
        <p:spPr>
          <a:xfrm>
            <a:off x="5048850" y="3707400"/>
            <a:ext cx="39894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Jesús Martínez Maté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CIFP Juan De Colonia - 2º DAW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30 de mayo de 2019</a:t>
            </a:r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21750"/>
            <a:ext cx="1521750" cy="15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039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1294300" y="2064600"/>
            <a:ext cx="32304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 del proyecto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Justificación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Principales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tecnologías usadas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Proceso de desarrollo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Futuras mejoras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Preguntas, Sugerencias, ...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039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1008925" y="0"/>
            <a:ext cx="5990100" cy="14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del proyecto</a:t>
            </a:r>
            <a:endParaRPr/>
          </a:p>
        </p:txBody>
      </p:sp>
      <p:sp>
        <p:nvSpPr>
          <p:cNvPr id="208" name="Google Shape;208;p19"/>
          <p:cNvSpPr txBox="1"/>
          <p:nvPr>
            <p:ph idx="4294967295" type="body"/>
          </p:nvPr>
        </p:nvSpPr>
        <p:spPr>
          <a:xfrm>
            <a:off x="440850" y="1638100"/>
            <a:ext cx="4318500" cy="235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objetivo principal del proyecto desde el inicio ha sido poder ofrecer a los usuarios de Spotify: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Facilidades de administración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Funcionalidades que inciten al uso de la aplicación y que despierten su curiosidad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Sorprender a los usuarios mediante el recuerdo de aquella música que solían escuchar habitualmente para que puedan redescubrirla.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de head music"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825" y="3505025"/>
            <a:ext cx="2098350" cy="20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039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140775" y="136550"/>
            <a:ext cx="7887300" cy="8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Justificación ¿Por qué he realizado este proyecto?</a:t>
            </a:r>
            <a:endParaRPr sz="2400"/>
          </a:p>
        </p:txBody>
      </p:sp>
      <p:sp>
        <p:nvSpPr>
          <p:cNvPr id="215" name="Google Shape;215;p20"/>
          <p:cNvSpPr txBox="1"/>
          <p:nvPr>
            <p:ph idx="4294967295" type="body"/>
          </p:nvPr>
        </p:nvSpPr>
        <p:spPr>
          <a:xfrm>
            <a:off x="358450" y="1131150"/>
            <a:ext cx="6060000" cy="14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Consumo diario de música, motivación personal.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Uso diario de la aplicación. Limitaciones.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Programa de desarrolladores (Spotify For Developers)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“Trabajo de campo” (Toma de datos)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375" y="2657125"/>
            <a:ext cx="1521750" cy="152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spotify logo" id="217" name="Google Shape;2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828" y="2762950"/>
            <a:ext cx="1933275" cy="13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039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/>
          <p:nvPr>
            <p:ph type="title"/>
          </p:nvPr>
        </p:nvSpPr>
        <p:spPr>
          <a:xfrm>
            <a:off x="1066150" y="43825"/>
            <a:ext cx="6805200" cy="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Principales t</a:t>
            </a:r>
            <a:r>
              <a:rPr lang="es" sz="3000"/>
              <a:t>ecnologías utilizadas </a:t>
            </a:r>
            <a:endParaRPr sz="3000"/>
          </a:p>
        </p:txBody>
      </p:sp>
      <p:pic>
        <p:nvPicPr>
          <p:cNvPr descr="Resultado de imagen de php" id="223" name="Google Shape;2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50" y="836738"/>
            <a:ext cx="1497974" cy="79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javascript" id="224" name="Google Shape;2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837" y="2508325"/>
            <a:ext cx="1776700" cy="177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ajax informatica" id="225" name="Google Shape;2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687" y="3991501"/>
            <a:ext cx="1278975" cy="10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html" id="226" name="Google Shape;2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1200" y="1028063"/>
            <a:ext cx="1188225" cy="1188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ss" id="227" name="Google Shape;22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25" y="2571761"/>
            <a:ext cx="908275" cy="1274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bootstrap" id="228" name="Google Shape;22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9403" y="3755725"/>
            <a:ext cx="1068602" cy="89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relacionada" id="229" name="Google Shape;22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6021" y="1424446"/>
            <a:ext cx="1023200" cy="10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jquery" id="230" name="Google Shape;23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8700" y="2947400"/>
            <a:ext cx="1646628" cy="8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3886450" y="1054275"/>
            <a:ext cx="22716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Desarrollo en lado servidor: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Spotify Web API adaptada para lenguaje PHP puro (composer)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2212" y="1684375"/>
            <a:ext cx="809650" cy="9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/>
        </p:nvSpPr>
        <p:spPr>
          <a:xfrm>
            <a:off x="179600" y="942225"/>
            <a:ext cx="22716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Estructura de la página web: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Lenguaje de marcado HTML5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1532400" y="2626650"/>
            <a:ext cx="22716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Aspecto/Estilos de la página web: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Lenguaje de diseño CSS3 y framework Bootstrap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6110350" y="3649950"/>
            <a:ext cx="22716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Desarrollo en lado cliente: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Lenguaje javaScript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Biblioteca para JS JQuery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JS &amp; XML asíncrono para carga dinámica -&gt; AJAX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039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type="title"/>
          </p:nvPr>
        </p:nvSpPr>
        <p:spPr>
          <a:xfrm>
            <a:off x="1075350" y="90425"/>
            <a:ext cx="77271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Proceso de desarrollo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 funcionamiento básico - Dinamismo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812750" y="19073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usuario realiza una acción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812750" y="33201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Petición al servidor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6343875" y="1907325"/>
            <a:ext cx="2433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Mostrar el contenido</a:t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6548575" y="3320125"/>
            <a:ext cx="2124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realiza la acción</a:t>
            </a:r>
            <a:endParaRPr/>
          </a:p>
        </p:txBody>
      </p:sp>
      <p:grpSp>
        <p:nvGrpSpPr>
          <p:cNvPr id="245" name="Google Shape;245;p22"/>
          <p:cNvGrpSpPr/>
          <p:nvPr/>
        </p:nvGrpSpPr>
        <p:grpSpPr>
          <a:xfrm>
            <a:off x="812750" y="2328675"/>
            <a:ext cx="7727235" cy="2104603"/>
            <a:chOff x="812750" y="2350572"/>
            <a:chExt cx="7727235" cy="2104603"/>
          </a:xfrm>
        </p:grpSpPr>
        <p:sp>
          <p:nvSpPr>
            <p:cNvPr id="246" name="Google Shape;246;p22"/>
            <p:cNvSpPr txBox="1"/>
            <p:nvPr/>
          </p:nvSpPr>
          <p:spPr>
            <a:xfrm>
              <a:off x="812750" y="23505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Se interesa por un contenido y lo solicita (su top E.j), realiza una acción (crea una lista E.j) 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7" name="Google Shape;247;p22"/>
            <p:cNvSpPr txBox="1"/>
            <p:nvPr/>
          </p:nvSpPr>
          <p:spPr>
            <a:xfrm>
              <a:off x="812750" y="37633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Usando Ajax, se realiza una petición al servidor para realizar la acción solicitada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8" name="Google Shape;248;p22"/>
            <p:cNvSpPr txBox="1"/>
            <p:nvPr/>
          </p:nvSpPr>
          <p:spPr>
            <a:xfrm>
              <a:off x="6447124" y="2350572"/>
              <a:ext cx="20928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Presentar el contenido procesado al usuario de manera dinámica y atractiva (resultado)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22"/>
            <p:cNvSpPr txBox="1"/>
            <p:nvPr/>
          </p:nvSpPr>
          <p:spPr>
            <a:xfrm>
              <a:off x="6548585" y="3763375"/>
              <a:ext cx="19914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D9D9D9"/>
                  </a:solidFill>
                  <a:latin typeface="Lato"/>
                  <a:ea typeface="Lato"/>
                  <a:cs typeface="Lato"/>
                  <a:sym typeface="Lato"/>
                </a:rPr>
                <a:t>Desde el servidor se identifica la acción a realizar, se procesa y se realiza inmediatamente.</a:t>
              </a:r>
              <a:endParaRPr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250" name="Google Shape;250;p2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22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59" name="Google Shape;259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3C47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2" name="Google Shape;262;p2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63" name="Google Shape;263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6AA84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2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6" name="Google Shape;266;p22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67" name="Google Shape;267;p2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38761D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2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0" name="Google Shape;270;p22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71" name="Google Shape;271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74E1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2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450" y="2031288"/>
            <a:ext cx="2056888" cy="205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039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idx="2" type="body"/>
          </p:nvPr>
        </p:nvSpPr>
        <p:spPr>
          <a:xfrm>
            <a:off x="606625" y="1656775"/>
            <a:ext cx="26820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Una de las mayores tareas de desarrollo del proyecto.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 ha trabajado en lograr un diseño que se adapte a la mayoría de dispositivos.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 ha desarrollado siguiendo la estrategia Desktop-First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diseño de la aplicación ha cambiado varias veces durante el desarrollo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23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82" name="Google Shape;282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0" name="Google Shape;290;p23"/>
          <p:cNvPicPr preferRelativeResize="0"/>
          <p:nvPr/>
        </p:nvPicPr>
        <p:blipFill rotWithShape="1">
          <a:blip r:embed="rId3">
            <a:alphaModFix/>
          </a:blip>
          <a:srcRect b="0" l="4946" r="4955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93" name="Google Shape;293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7" name="Google Shape;297;p23"/>
          <p:cNvPicPr preferRelativeResize="0"/>
          <p:nvPr/>
        </p:nvPicPr>
        <p:blipFill rotWithShape="1">
          <a:blip r:embed="rId4">
            <a:alphaModFix/>
          </a:blip>
          <a:srcRect b="0" l="4496" r="4487" t="0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300" name="Google Shape;300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4" name="Google Shape;304;p23"/>
          <p:cNvPicPr preferRelativeResize="0"/>
          <p:nvPr/>
        </p:nvPicPr>
        <p:blipFill rotWithShape="1">
          <a:blip r:embed="rId5">
            <a:alphaModFix/>
          </a:blip>
          <a:srcRect b="7316" l="0" r="0" t="7308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5" name="Google Shape;305;p23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 txBox="1"/>
          <p:nvPr>
            <p:ph type="title"/>
          </p:nvPr>
        </p:nvSpPr>
        <p:spPr>
          <a:xfrm>
            <a:off x="1217325" y="90450"/>
            <a:ext cx="77271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Proceso de desarrollo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 diseño - Atractivo y Adaptativo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039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type="title"/>
          </p:nvPr>
        </p:nvSpPr>
        <p:spPr>
          <a:xfrm>
            <a:off x="1008925" y="0"/>
            <a:ext cx="5990100" cy="14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Futuras mejoras</a:t>
            </a:r>
            <a:endParaRPr sz="3600"/>
          </a:p>
        </p:txBody>
      </p:sp>
      <p:sp>
        <p:nvSpPr>
          <p:cNvPr id="312" name="Google Shape;312;p24"/>
          <p:cNvSpPr txBox="1"/>
          <p:nvPr>
            <p:ph idx="4294967295" type="body"/>
          </p:nvPr>
        </p:nvSpPr>
        <p:spPr>
          <a:xfrm>
            <a:off x="549075" y="1394100"/>
            <a:ext cx="4318500" cy="235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Algunas de las posibles ampliaciones para la aplicación son: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Reproductor propio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Mejoras de funcionamiento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Más funcionalidades interesantes (E.j Línea del tiempo)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n relacionada" id="313" name="Google Shape;313;p24"/>
          <p:cNvPicPr preferRelativeResize="0"/>
          <p:nvPr/>
        </p:nvPicPr>
        <p:blipFill rotWithShape="1">
          <a:blip r:embed="rId3">
            <a:alphaModFix/>
          </a:blip>
          <a:srcRect b="2890" l="0" r="0" t="-2889"/>
          <a:stretch/>
        </p:blipFill>
        <p:spPr>
          <a:xfrm>
            <a:off x="4069475" y="3971750"/>
            <a:ext cx="1171750" cy="11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6039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462700" y="1833775"/>
            <a:ext cx="48534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 por vuestra atención!</a:t>
            </a:r>
            <a:endParaRPr/>
          </a:p>
        </p:txBody>
      </p:sp>
      <p:sp>
        <p:nvSpPr>
          <p:cNvPr id="319" name="Google Shape;319;p25"/>
          <p:cNvSpPr txBox="1"/>
          <p:nvPr>
            <p:ph idx="1" type="body"/>
          </p:nvPr>
        </p:nvSpPr>
        <p:spPr>
          <a:xfrm>
            <a:off x="611475" y="2644025"/>
            <a:ext cx="54012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latin typeface="Arial"/>
                <a:ea typeface="Arial"/>
                <a:cs typeface="Arial"/>
                <a:sym typeface="Arial"/>
              </a:rPr>
              <a:t>Si tenéis alguna duda, sugerencia de mejora, o simplemente queréis saludar… ¡Es vuestro momento!</a:t>
            </a:r>
            <a:endParaRPr sz="2400"/>
          </a:p>
        </p:txBody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800" y="0"/>
            <a:ext cx="3023200" cy="30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